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1" r:id="rId18"/>
    <p:sldId id="262" r:id="rId19"/>
    <p:sldId id="26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3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55781"/>
            <a:ext cx="8676222" cy="3200400"/>
          </a:xfrm>
        </p:spPr>
        <p:txBody>
          <a:bodyPr/>
          <a:lstStyle/>
          <a:p>
            <a:r>
              <a:rPr lang="en-US" dirty="0" smtClean="0"/>
              <a:t>The INFLUENCER &amp; THE OBSERVER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932380"/>
            <a:ext cx="8676222" cy="1905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Constant </a:t>
            </a:r>
            <a:r>
              <a:rPr lang="en-US" sz="4000" dirty="0" err="1" smtClean="0"/>
              <a:t>Dullaart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841190" y="6206836"/>
            <a:ext cx="1239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Pecha</a:t>
            </a:r>
            <a:r>
              <a:rPr lang="en-US" sz="800" dirty="0" smtClean="0"/>
              <a:t> </a:t>
            </a:r>
            <a:r>
              <a:rPr lang="en-US" sz="800" dirty="0" err="1" smtClean="0"/>
              <a:t>Kucha</a:t>
            </a:r>
            <a:r>
              <a:rPr lang="en-US" sz="800" dirty="0" smtClean="0"/>
              <a:t> 20x 20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11010277" y="6422280"/>
            <a:ext cx="10616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Lawrence Tay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8497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592982"/>
            <a:ext cx="11104688" cy="5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9" y="1123950"/>
            <a:ext cx="11485616" cy="444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4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0819"/>
            <a:ext cx="9775160" cy="65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64" y="261746"/>
            <a:ext cx="9938385" cy="629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3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514349"/>
            <a:ext cx="11226828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32385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0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1" y="365760"/>
            <a:ext cx="9448800" cy="610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990600"/>
            <a:ext cx="8661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1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709832"/>
            <a:ext cx="10058400" cy="54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6" y="133641"/>
            <a:ext cx="6343650" cy="3230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6" y="3476916"/>
            <a:ext cx="6343650" cy="32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6" y="561975"/>
            <a:ext cx="10058400" cy="567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89893"/>
            <a:ext cx="10058400" cy="5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371474"/>
            <a:ext cx="8963026" cy="60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450882"/>
            <a:ext cx="2076450" cy="2076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2212757"/>
            <a:ext cx="2492171" cy="2492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46" y="2212757"/>
            <a:ext cx="2647233" cy="26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7" y="395141"/>
            <a:ext cx="5295899" cy="2656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6" y="395141"/>
            <a:ext cx="5304122" cy="26562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82" y="3478481"/>
            <a:ext cx="4376738" cy="2927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1607" y="3044368"/>
            <a:ext cx="251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Disagreeing Internet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501573" y="3044367"/>
            <a:ext cx="199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Sleeping Internet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179475" y="6405643"/>
            <a:ext cx="1947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I</a:t>
            </a:r>
            <a:r>
              <a:rPr lang="en-US" sz="1400" dirty="0" smtClean="0"/>
              <a:t>nternet </a:t>
            </a:r>
            <a:r>
              <a:rPr lang="en-US" sz="1400" dirty="0"/>
              <a:t>S</a:t>
            </a:r>
            <a:r>
              <a:rPr lang="en-US" sz="1400" dirty="0" smtClean="0"/>
              <a:t>pread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440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5" y="514350"/>
            <a:ext cx="10058400" cy="57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509586"/>
            <a:ext cx="10564478" cy="5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4" y="628650"/>
            <a:ext cx="11088501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4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52400"/>
            <a:ext cx="67627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2146</TotalTime>
  <Words>22</Words>
  <Application>Microsoft Office PowerPoint</Application>
  <PresentationFormat>Widescreen</PresentationFormat>
  <Paragraphs>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Mesh</vt:lpstr>
      <vt:lpstr>The INFLUENCER &amp; THE OBSERVER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</dc:title>
  <dc:creator>Lawrence Tay</dc:creator>
  <cp:lastModifiedBy>Lawrence Tay</cp:lastModifiedBy>
  <cp:revision>10</cp:revision>
  <dcterms:created xsi:type="dcterms:W3CDTF">2017-10-05T04:03:11Z</dcterms:created>
  <dcterms:modified xsi:type="dcterms:W3CDTF">2017-10-12T12:50:57Z</dcterms:modified>
</cp:coreProperties>
</file>